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2" r:id="rId9"/>
    <p:sldId id="278" r:id="rId10"/>
    <p:sldId id="260" r:id="rId11"/>
    <p:sldId id="263" r:id="rId12"/>
    <p:sldId id="274" r:id="rId13"/>
    <p:sldId id="275" r:id="rId14"/>
    <p:sldId id="276" r:id="rId15"/>
    <p:sldId id="277" r:id="rId16"/>
    <p:sldId id="261" r:id="rId17"/>
    <p:sldId id="26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8F85"/>
    <a:srgbClr val="BFE3F1"/>
    <a:srgbClr val="FFFFCC"/>
    <a:srgbClr val="FFF0C2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0BB2F-350A-4DA9-83CC-ACEBA1F92AAB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14B23-3E5C-4BA5-AA83-6CC9837D33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9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e67240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e67240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2e67240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2e672402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de45438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de45438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dbbe25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dbbe25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B53C-B180-452C-8501-7A34F58CA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9F701-450F-4741-A479-1A6B68C3A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50912-9211-4AC3-80B7-C32696D2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47099-618F-4CB3-8B2D-6BF0A114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336A-7CF2-492D-9368-AB638BEB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62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FAD2-2FDC-4B1E-B67F-916DFE79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9A108-1B35-4BAE-8878-1228FF379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DC9D7-A9F3-4CE7-B0F2-6BEB4C5D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EE6BC-5523-4798-BDD0-89BF8667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8D093-2CA3-41AD-B013-B3893317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97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F6590-47AB-4FA3-8566-5E7BB2C67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6491-6D79-4866-8185-1244E3841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313C-A663-4337-841A-B2E7A917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B0A5-F20C-4CD0-853A-2A196E6C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75EBE-C390-49C5-832E-836E2AC7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05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215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711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3185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7903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571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47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9058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547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290-3565-439D-924A-DFD55512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6EB2B-B814-4C32-B976-075F2772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1FCE6-CE7A-4F43-9727-08896C05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6B15E-AD76-4CE5-833A-DEB54224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B563-8B83-4161-97E7-A8C9B840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50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270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6573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269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668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283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197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459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49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17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A7A7-55C5-400D-B41A-7E2ECFC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67375-B88B-419E-A7A2-481247287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484D-3F9C-4603-B688-B6F1B903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27B45-AD43-45A4-A518-CDCAA50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90E6A-47B6-4161-B2ED-C147997C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17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36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88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167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24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B5BD-5633-4C1C-BC7D-36D466F24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4BC1C-95B7-4024-A500-AB23C3F16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BBF5-DB91-4F66-A57D-3D1F64B0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6502-BFB4-49E7-897D-AD4175DE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B53ED-D7A5-481C-8419-101AB5BF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09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FE22-949C-4A4E-8C9C-6603957C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A153-3F7C-4F01-87CF-184B79D0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8E389-0867-4B16-BD53-39F91151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596CE-536A-4EFD-90E2-B395A02D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F0D7-CC41-445B-8C35-1FD8E70C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2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4D2-B94A-4F20-9AE8-C438EE9B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A8E76-3196-4C67-B955-32F588A3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F2CA9-A13C-461E-8D44-5AE866D8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A316E-725C-4BE4-BEC9-7C292E92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17D6-2993-47F9-9D4E-39F1C417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1731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28F1-CF5B-4AC3-BB4C-8224EDF7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21DE-954F-40D3-BB77-FDEE27ED8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47004-556F-415A-BF57-28E73B256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D2DD5-7B04-4AA3-924E-AE37800B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BED5-AB14-491C-B6AD-507ED5DEB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DD889-C55D-4CD0-93B6-89E53950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39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FDBF-F647-4561-B69B-D8AFA401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13BD0-485B-40CE-A5FE-C6EDCF31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FCFB-B478-41C6-8C7D-64A5C7979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6A637-F105-485D-B3DA-4F22FEC79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047EC-83C5-4437-93CE-38E634BBA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52FA7-0A41-4991-92AB-1C7CA62D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0CD83-0E69-43CB-98D0-FB1BFACE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5A899-177E-49AE-B5A1-8F244265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6333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BE64-D6D5-4AAF-BA0E-F6795E71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45576-EEEB-4E45-BC70-5CD26481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A80A7-58DD-4E4E-80F0-4F2B1118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D6A04-21AA-4650-AC55-D53F4649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90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7BE5-4C10-4974-8869-5034C419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8401-DA66-4E1A-8D39-FE0DADAE0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4C25A-7CC4-440E-AF1B-91258207C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3CE58-71AF-44E3-B746-5DA192BF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1016D-60F2-4CCD-9DC2-38AB7E0E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552D7-3F57-4677-A78F-0EC346E5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772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C2283-624D-44A0-9ED2-2706E878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F173C-6287-4D18-BECE-3966D905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2DCD3-E7A2-4F66-9CFB-C14A270C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6424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8245-6909-4944-94D0-42166085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E0A8-FEC0-43CB-82E2-F9756A621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96E3F-AE8B-4864-BCBA-06BA21DE2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6BC7C-0B0A-46BF-B8D9-A1FE0599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E515A-7467-4D2F-B068-B1B0CC52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4F7E4-D55D-406F-BBBD-76C28FD1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618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CBA7-217B-4BAA-A11C-552AFB1C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8140B-D814-46DE-899C-8F4F8C03E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F082C-DC29-471A-9887-EF51DA089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950EB-5AEA-4304-82D7-60E872E2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D84B-BCB4-43CB-BCDC-E4752EBF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9122E-B24F-4C34-8204-7C70CC9A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768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BB7E-0B69-4240-B6EA-551F4B47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3474E-7F95-4D81-A627-3D93426D1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5C59-8BE2-4F72-88BA-B5304906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6A8FF-69C1-4683-91FE-DDE720DD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6ABA7-B918-4389-8137-6B7B9C17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4410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CAE43-506B-45E7-AE0B-A4F48A6F1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C439A-17F3-43ED-9793-48EAFC981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055A9-B2CA-4082-B17F-203EBD79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F38CE-E78D-425E-B534-5586EC43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E39F1-B885-4DD2-AC04-6CA1A141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17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0CEF-B774-4779-B6C9-171DC186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D83B5-F39F-494D-816C-06719088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A3AD1-55F7-40DE-8E9A-5F50CF5DC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151B-E004-40BB-9354-DDDA845FF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F73B3-93EF-420B-B2CA-862F52890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17590-89E5-4929-B3FB-4382870E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08C59-D2AD-40A8-AECB-45EF5D69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B6A21-64B0-43CB-995E-78B810AE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9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9DA7-72D9-4812-ABBE-15068F2B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A0503-E585-4CFA-8E70-7FD33469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75B3-41C8-4D1B-A589-C41E308C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5A011-724B-4192-A1BE-9F262314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13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AFD4E-B28F-4A8B-B933-6BC5276D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F5E71-5A52-4E7C-8492-221630F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3B96C-2DEF-498B-938E-0F17565E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477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FE02-E3B2-488A-82AF-E449F68E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AA36-4D3C-484B-8045-07DFF240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EDFA8-8638-4F91-A14E-D94588159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278E1-24AE-4CA3-8D03-FA3820F3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148AE-3331-49CB-933F-0F47D45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F24D-002E-4928-956D-DFBFE6B6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52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7865-1EA0-4266-ACE7-F32F5B53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2A1A9-5208-4401-BDF9-D728A8E24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97FB1-F079-43D5-A133-479C58362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BF549-8D10-4AF0-AD00-E5BD0028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466A-EA7D-428B-8A07-1DF0F6BC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D0101-BFF1-4B7B-B424-49F252D4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56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16C9A-64AE-48D6-B1F4-5C8CBCC9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A8B63-88C6-4F13-B32D-F46A85E5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11D0-81B6-459B-A4BD-9F3C01807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7F15-25A4-4CA0-B725-A025CB69C07A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B05FA-3120-403D-B0E0-44B8E624A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A4FA-C9DA-42D9-8A84-E2ECFDC1C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53AD-CC02-481F-A301-37F25BCCC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92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181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101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B36773-3BD1-4BE0-A96D-6BBD9D6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FD24C-A6C9-4989-A992-B80158873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1EC41-8F76-4DC3-9030-9C93B4AF2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7A827-9ADF-47C1-9272-457098D94DEE}" type="datetimeFigureOut">
              <a:rPr lang="en-AU" smtClean="0"/>
              <a:t>18/10/2018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F0B77-B320-4C16-88F5-BEB5A5C09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5905D-0A19-488B-B320-FF49A6E6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A0EE7-1DBE-4E11-84DF-A7BA7C0BD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2.wdp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8.png"/><Relationship Id="rId12" Type="http://schemas.microsoft.com/office/2007/relationships/hdphoto" Target="../media/hdphoto14.wdp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fBGSJ3sbivI" TargetMode="Externa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jpeg"/><Relationship Id="rId11" Type="http://schemas.microsoft.com/office/2007/relationships/hdphoto" Target="../media/hdphoto8.wdp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5.png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7B9D38-9C25-4B44-A803-2DA6338DCD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effectLst>
                <a:outerShdw blurRad="50800" dist="190500" dir="5400000" sx="175000" sy="175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160EE-30EC-4900-827C-7D785AE6E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636" y="4142343"/>
            <a:ext cx="6000520" cy="870332"/>
          </a:xfrm>
        </p:spPr>
        <p:txBody>
          <a:bodyPr>
            <a:noAutofit/>
          </a:bodyPr>
          <a:lstStyle/>
          <a:p>
            <a:r>
              <a:rPr lang="en-AU" sz="32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THE</a:t>
            </a:r>
            <a:r>
              <a:rPr lang="en-AU" sz="24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 </a:t>
            </a:r>
            <a:r>
              <a:rPr lang="en-AU" sz="46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IN</a:t>
            </a:r>
            <a:r>
              <a:rPr lang="en-AU" sz="44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DOOR CL</a:t>
            </a:r>
            <a:r>
              <a:rPr lang="en-AU" sz="46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OU</a:t>
            </a:r>
            <a:r>
              <a:rPr lang="en-AU" sz="4400" b="1" dirty="0">
                <a:effectLst>
                  <a:outerShdw blurRad="101600" dist="584200" dir="7260000" sy="-30000" kx="800400" algn="bl" rotWithShape="0">
                    <a:schemeClr val="tx1">
                      <a:lumMod val="85000"/>
                      <a:lumOff val="15000"/>
                      <a:alpha val="38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FCCB85-4080-4F59-B1F3-89D9B428CD9A}"/>
              </a:ext>
            </a:extLst>
          </p:cNvPr>
          <p:cNvSpPr txBox="1">
            <a:spLocks/>
          </p:cNvSpPr>
          <p:nvPr/>
        </p:nvSpPr>
        <p:spPr>
          <a:xfrm>
            <a:off x="2592636" y="4032173"/>
            <a:ext cx="6000520" cy="980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THE</a:t>
            </a:r>
            <a:r>
              <a:rPr lang="en-AU" sz="24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 </a:t>
            </a:r>
            <a:r>
              <a:rPr lang="en-AU" sz="46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IN</a:t>
            </a:r>
            <a:r>
              <a:rPr lang="en-AU" sz="44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D</a:t>
            </a:r>
            <a:r>
              <a:rPr lang="en-AU" sz="4400" b="1" dirty="0">
                <a:effectLst>
                  <a:outerShdw blurRad="152400" dist="762000" dir="81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OOR CL</a:t>
            </a:r>
            <a:r>
              <a:rPr lang="en-AU" sz="4600" b="1" dirty="0">
                <a:effectLst>
                  <a:outerShdw blurRad="152400" dist="762000" dir="81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OU</a:t>
            </a:r>
            <a:r>
              <a:rPr lang="en-AU" sz="44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LilyUPC" panose="020B0604020202020204" pitchFamily="34" charset="-34"/>
              </a:rPr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41601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233467" y="457200"/>
            <a:ext cx="87840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2933" i="1" u="sng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Mood Board</a:t>
            </a:r>
            <a:endParaRPr sz="2933" i="1" u="sng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6" y="1137400"/>
            <a:ext cx="3591145" cy="217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99" y="541601"/>
            <a:ext cx="3157867" cy="21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584" y="2781684"/>
            <a:ext cx="3364544" cy="21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567" y="457197"/>
            <a:ext cx="3364533" cy="21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269" y="3580567"/>
            <a:ext cx="4089235" cy="237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2701" y="5021767"/>
            <a:ext cx="3157865" cy="17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02234" y="2821667"/>
            <a:ext cx="2749935" cy="389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403400" y="515267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/>
              <a:t>Concepts</a:t>
            </a:r>
            <a:endParaRPr u="sng"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8" y="1863584"/>
            <a:ext cx="4905601" cy="313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400" y="574034"/>
            <a:ext cx="4046000" cy="570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403400" y="490767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333" u="sng"/>
              <a:t>Reference Images</a:t>
            </a:r>
            <a:endParaRPr sz="3333" u="sng"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34" y="1582033"/>
            <a:ext cx="3651701" cy="234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867" y="1582034"/>
            <a:ext cx="2749935" cy="389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435" y="1605767"/>
            <a:ext cx="4598331" cy="36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51" y="4134234"/>
            <a:ext cx="3475267" cy="225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AE481-45D3-421A-B94A-F284FB3A1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9" b="40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1854"/>
            <a:ext cx="12191979" cy="271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r>
              <a:rPr lang="en-US" sz="66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r>
              <a:rPr lang="en-US" sz="60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  <a:ea typeface="SimHei" panose="02010609060101010101" pitchFamily="49" charset="-122"/>
              </a:rPr>
              <a:t>’</a:t>
            </a:r>
            <a:r>
              <a:rPr lang="en-US" sz="60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S </a:t>
            </a:r>
            <a:r>
              <a:rPr lang="en-US" sz="72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UFO</a:t>
            </a:r>
            <a:r>
              <a:rPr lang="en-US" sz="66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 ATTACK </a:t>
            </a:r>
            <a:r>
              <a:rPr lang="en-US" sz="48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WITH</a:t>
            </a:r>
            <a:r>
              <a:rPr lang="en-US" sz="60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sz="66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R</a:t>
            </a:r>
            <a:r>
              <a:rPr lang="en-US" sz="72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US" sz="66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en-US" sz="72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US" sz="66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TS</a:t>
            </a:r>
            <a:br>
              <a:rPr lang="en-US" sz="51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sz="5100" b="1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4800" b="1" spc="400" dirty="0"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TOWER DEFENSE </a:t>
            </a:r>
            <a:endParaRPr lang="en-US" sz="5100" b="1" spc="400" dirty="0">
              <a:solidFill>
                <a:srgbClr val="FFFFFF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15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90DE4AB-A0B1-460E-81D4-4862A176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47749" y="4383053"/>
            <a:ext cx="4650672" cy="4650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95BFE-7DBC-4F54-B96A-E4C061398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28" y="0"/>
            <a:ext cx="4650672" cy="465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56ABA-5530-48A5-BD57-16ADDB4D4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9173" y="0"/>
            <a:ext cx="4650672" cy="465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D2BCDD-0F11-4474-89A0-C0186CFE0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3" y="0"/>
            <a:ext cx="4650672" cy="4650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7A44A-85EB-443F-81BF-C8ADFE64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09173" y="4383053"/>
            <a:ext cx="4650672" cy="465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31AA43-9C22-4C3A-9141-9D99B91E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541326" y="4383053"/>
            <a:ext cx="4650672" cy="465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50B54-F4EE-4823-919B-4BF38F072574}"/>
              </a:ext>
            </a:extLst>
          </p:cNvPr>
          <p:cNvSpPr/>
          <p:nvPr/>
        </p:nvSpPr>
        <p:spPr>
          <a:xfrm>
            <a:off x="521667" y="495759"/>
            <a:ext cx="3853819" cy="57287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67" y="321177"/>
            <a:ext cx="4332307" cy="3381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300" kern="1200" dirty="0">
                <a:solidFill>
                  <a:srgbClr val="FFFFFF"/>
                </a:solidFill>
                <a:latin typeface="Bodoni MT" panose="020B0604020202020204" pitchFamily="18" charset="0"/>
              </a:rPr>
              <a:t>“Lucky we have that Air Raid stuff.” 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800" b="1" kern="1200" dirty="0">
                <a:solidFill>
                  <a:srgbClr val="FFFFFF"/>
                </a:solidFill>
                <a:latin typeface="Book Antiqua" panose="02040602050305030304" pitchFamily="18" charset="0"/>
              </a:rPr>
              <a:t>-  </a:t>
            </a:r>
            <a:r>
              <a:rPr lang="en-US" sz="1600" b="1" kern="1200" dirty="0">
                <a:solidFill>
                  <a:srgbClr val="FFFFFF"/>
                </a:solidFill>
                <a:latin typeface="Book Antiqua" panose="02040602050305030304" pitchFamily="18" charset="0"/>
              </a:rPr>
              <a:t>WINSTON CHURCHILL, PROBABLY</a:t>
            </a:r>
            <a:endParaRPr lang="en-US" sz="3700" b="1" kern="1200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490CBBF-D586-4E2B-85D1-ED62A26C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541328" y="4383053"/>
            <a:ext cx="4650672" cy="4650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9B17B-EF4A-4675-97D2-2835FAF0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376796"/>
            <a:ext cx="6553545" cy="411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27898-F06C-4C24-A7D5-C4D5C466F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7" b="94766" l="9220" r="89362">
                        <a14:foregroundMark x1="46099" y1="5234" x2="48582" y2="6542"/>
                        <a14:foregroundMark x1="45107" y1="2942" x2="51064" y2="5421"/>
                        <a14:foregroundMark x1="58156" y1="4486" x2="56738" y2="17196"/>
                        <a14:foregroundMark x1="50000" y1="15140" x2="49291" y2="32523"/>
                        <a14:foregroundMark x1="36170" y1="16636" x2="29433" y2="20374"/>
                        <a14:foregroundMark x1="23377" y1="32205" x2="20213" y2="36075"/>
                        <a14:foregroundMark x1="29078" y1="25234" x2="23448" y2="32119"/>
                        <a14:foregroundMark x1="39255" y1="44532" x2="33688" y2="49159"/>
                        <a14:foregroundMark x1="42008" y1="42243" x2="40883" y2="43178"/>
                        <a14:foregroundMark x1="42908" y1="41495" x2="42008" y2="42243"/>
                        <a14:foregroundMark x1="45390" y1="41121" x2="49291" y2="48037"/>
                        <a14:foregroundMark x1="61745" y1="45513" x2="68085" y2="48598"/>
                        <a14:foregroundMark x1="82979" y1="35701" x2="82979" y2="37383"/>
                        <a14:foregroundMark x1="82979" y1="31776" x2="82979" y2="35701"/>
                        <a14:foregroundMark x1="65957" y1="52336" x2="66667" y2="65047"/>
                        <a14:foregroundMark x1="65957" y1="66168" x2="65603" y2="74579"/>
                        <a14:foregroundMark x1="62226" y1="94103" x2="63475" y2="92523"/>
                        <a14:foregroundMark x1="32270" y1="90654" x2="35816" y2="57944"/>
                        <a14:foregroundMark x1="34540" y1="42243" x2="36525" y2="43551"/>
                        <a14:foregroundMark x1="33688" y1="41682" x2="34540" y2="42243"/>
                        <a14:foregroundMark x1="58156" y1="8411" x2="58511" y2="9720"/>
                        <a14:foregroundMark x1="59220" y1="4486" x2="58511" y2="7664"/>
                        <a14:backgroundMark x1="83333" y1="37757" x2="83333" y2="37757"/>
                        <a14:backgroundMark x1="82979" y1="37383" x2="82979" y2="37383"/>
                        <a14:backgroundMark x1="83333" y1="37383" x2="83333" y2="37383"/>
                        <a14:backgroundMark x1="83333" y1="37383" x2="85461" y2="35701"/>
                        <a14:backgroundMark x1="83333" y1="37757" x2="83333" y2="35701"/>
                        <a14:backgroundMark x1="83333" y1="35701" x2="83333" y2="35701"/>
                        <a14:backgroundMark x1="61348" y1="44112" x2="62766" y2="42804"/>
                        <a14:backgroundMark x1="61702" y1="44299" x2="60284" y2="44299"/>
                        <a14:backgroundMark x1="60638" y1="45234" x2="58865" y2="44860"/>
                        <a14:backgroundMark x1="59574" y1="44673" x2="62411" y2="45047"/>
                        <a14:backgroundMark x1="42199" y1="3364" x2="44326" y2="2991"/>
                        <a14:backgroundMark x1="45035" y1="2804" x2="45035" y2="2804"/>
                        <a14:backgroundMark x1="44326" y1="2804" x2="44326" y2="2804"/>
                        <a14:backgroundMark x1="44681" y1="2617" x2="41844" y2="2804"/>
                        <a14:backgroundMark x1="42199" y1="9159" x2="40780" y2="13645"/>
                        <a14:backgroundMark x1="29433" y1="32523" x2="29078" y2="34393"/>
                        <a14:backgroundMark x1="32270" y1="23925" x2="32624" y2="22056"/>
                        <a14:backgroundMark x1="33688" y1="21121" x2="33688" y2="21121"/>
                        <a14:backgroundMark x1="39362" y1="43178" x2="39362" y2="43551"/>
                        <a14:backgroundMark x1="39362" y1="43551" x2="40426" y2="43925"/>
                        <a14:backgroundMark x1="40426" y1="43925" x2="41135" y2="43925"/>
                        <a14:backgroundMark x1="38652" y1="43925" x2="38305" y2="42918"/>
                        <a14:backgroundMark x1="62411" y1="94206" x2="59929" y2="94953"/>
                        <a14:backgroundMark x1="38652" y1="42243" x2="38652" y2="42243"/>
                        <a14:backgroundMark x1="36879" y1="41495" x2="36879" y2="41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05890" y="2656115"/>
            <a:ext cx="2648630" cy="5024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EA6344-4F9A-4B91-8581-0C8A2BBE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1" b="96016" l="9761" r="91833">
                        <a14:foregroundMark x1="17530" y1="54781" x2="18526" y2="64542"/>
                        <a14:foregroundMark x1="22908" y1="83665" x2="23307" y2="94024"/>
                        <a14:foregroundMark x1="16932" y1="92430" x2="16932" y2="96016"/>
                        <a14:foregroundMark x1="21514" y1="58964" x2="22709" y2="57171"/>
                        <a14:foregroundMark x1="75896" y1="52390" x2="73904" y2="70319"/>
                        <a14:foregroundMark x1="61155" y1="65339" x2="59960" y2="69323"/>
                        <a14:foregroundMark x1="59761" y1="76295" x2="58765" y2="76693"/>
                        <a14:foregroundMark x1="59363" y1="75498" x2="62151" y2="78685"/>
                        <a14:foregroundMark x1="59163" y1="76096" x2="62151" y2="82669"/>
                        <a14:foregroundMark x1="86653" y1="64143" x2="88645" y2="74900"/>
                        <a14:foregroundMark x1="88645" y1="74900" x2="87849" y2="77490"/>
                        <a14:foregroundMark x1="88247" y1="76693" x2="91833" y2="78685"/>
                        <a14:foregroundMark x1="87849" y1="76295" x2="86653" y2="79283"/>
                        <a14:foregroundMark x1="74900" y1="77888" x2="72709" y2="80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39" y="2642859"/>
            <a:ext cx="4613638" cy="46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46450"/>
            <a:ext cx="2647320" cy="18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3527" y="2046450"/>
            <a:ext cx="1816514" cy="197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6990" y="0"/>
            <a:ext cx="4201299" cy="315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7">
            <a:alphaModFix/>
          </a:blip>
          <a:srcRect l="22378"/>
          <a:stretch/>
        </p:blipFill>
        <p:spPr>
          <a:xfrm>
            <a:off x="6663035" y="0"/>
            <a:ext cx="3359903" cy="32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2800" y="2046450"/>
            <a:ext cx="3499200" cy="19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2" y="3869624"/>
            <a:ext cx="4086669" cy="298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33791" y="4203"/>
            <a:ext cx="34671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906" r="90000">
                        <a14:foregroundMark x1="9531" y1="32292" x2="9912" y2="33223"/>
                        <a14:foregroundMark x1="13750" y1="29792" x2="8466" y2="33929"/>
                        <a14:foregroundMark x1="15052" y1="37837" x2="19375" y2="39167"/>
                        <a14:foregroundMark x1="19375" y1="37083" x2="20469" y2="37083"/>
                        <a14:foregroundMark x1="65392" y1="47515" x2="65000" y2="48125"/>
                        <a14:foregroundMark x1="72500" y1="36458" x2="68855" y2="42128"/>
                        <a14:foregroundMark x1="73906" y1="38125" x2="75109" y2="38871"/>
                        <a14:foregroundMark x1="32031" y1="60833" x2="29844" y2="70208"/>
                        <a14:backgroundMark x1="21406" y1="51250" x2="33594" y2="46458"/>
                        <a14:backgroundMark x1="33594" y1="46458" x2="45469" y2="49167"/>
                        <a14:backgroundMark x1="45469" y1="49167" x2="56250" y2="61250"/>
                        <a14:backgroundMark x1="72188" y1="30833" x2="93906" y2="56042"/>
                        <a14:backgroundMark x1="24219" y1="29792" x2="781" y2="41250"/>
                        <a14:backgroundMark x1="76719" y1="48125" x2="81563" y2="61875"/>
                        <a14:backgroundMark x1="58438" y1="32292" x2="75625" y2="57083"/>
                      </a14:backgroundRemoval>
                    </a14:imgEffect>
                  </a14:imgLayer>
                </a14:imgProps>
              </a:ext>
            </a:extLst>
          </a:blip>
          <a:srcRect l="10883" t="43541" r="45709" b="15207"/>
          <a:stretch/>
        </p:blipFill>
        <p:spPr>
          <a:xfrm>
            <a:off x="2887663" y="3869624"/>
            <a:ext cx="891216" cy="680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B6C15E4-EBDF-4473-A171-02C2B831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9" y="300987"/>
            <a:ext cx="4218542" cy="1432193"/>
          </a:xfrm>
        </p:spPr>
        <p:txBody>
          <a:bodyPr>
            <a:normAutofit/>
          </a:bodyPr>
          <a:lstStyle/>
          <a:p>
            <a:r>
              <a:rPr lang="en-AU" sz="4800" b="1" dirty="0">
                <a:latin typeface="SimHei" panose="02010609060101010101" pitchFamily="49" charset="-122"/>
                <a:ea typeface="SimHei" panose="02010609060101010101" pitchFamily="49" charset="-122"/>
              </a:rPr>
              <a:t>HOW IT LOOKS</a:t>
            </a:r>
          </a:p>
        </p:txBody>
      </p:sp>
      <p:pic>
        <p:nvPicPr>
          <p:cNvPr id="4" name="Online Media 3" title="Caravan Palace - Rock It For Me">
            <a:hlinkClick r:id="" action="ppaction://media"/>
            <a:extLst>
              <a:ext uri="{FF2B5EF4-FFF2-40B4-BE49-F238E27FC236}">
                <a16:creationId xmlns:a16="http://schemas.microsoft.com/office/drawing/2014/main" id="{7E2FDB59-DF6C-438C-ADF8-757ECB9BFB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3"/>
          <a:stretch>
            <a:fillRect/>
          </a:stretch>
        </p:blipFill>
        <p:spPr>
          <a:xfrm>
            <a:off x="6663035" y="3720197"/>
            <a:ext cx="5578316" cy="3137803"/>
          </a:xfrm>
          <a:prstGeom prst="rect">
            <a:avLst/>
          </a:prstGeom>
        </p:spPr>
      </p:pic>
      <p:pic>
        <p:nvPicPr>
          <p:cNvPr id="60" name="Google Shape;60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94380" y="3150967"/>
            <a:ext cx="2840379" cy="370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A6021D6-3EA7-448A-8ACD-E2C9D2A8806A}"/>
              </a:ext>
            </a:extLst>
          </p:cNvPr>
          <p:cNvGrpSpPr/>
          <p:nvPr/>
        </p:nvGrpSpPr>
        <p:grpSpPr>
          <a:xfrm>
            <a:off x="0" y="-5030"/>
            <a:ext cx="12192000" cy="6863031"/>
            <a:chOff x="0" y="-5030"/>
            <a:chExt cx="12192000" cy="68630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452C85-0DF5-4A0B-B484-320B8F030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3000"/>
                      </a14:imgEffect>
                      <a14:imgEffect>
                        <a14:brightnessContrast bright="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" t="3855" r="10980" b="6667"/>
            <a:stretch/>
          </p:blipFill>
          <p:spPr>
            <a:xfrm>
              <a:off x="8525548" y="0"/>
              <a:ext cx="3666452" cy="61363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9DD34-1616-4608-9EC0-3EE2154BD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6000"/>
                      </a14:imgEffect>
                      <a14:imgEffect>
                        <a14:brightnessContrast bright="48000" contras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5" t="2731" r="7320" b="4900"/>
            <a:stretch/>
          </p:blipFill>
          <p:spPr>
            <a:xfrm>
              <a:off x="4272379" y="-5030"/>
              <a:ext cx="3988106" cy="6863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037D8D-6E39-4A96-B94F-D1C621C3E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6000"/>
                      </a14:imgEffect>
                      <a14:imgEffect>
                        <a14:brightnessContrast bright="41000" contrast="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" t="3275" r="4581" b="2188"/>
            <a:stretch/>
          </p:blipFill>
          <p:spPr>
            <a:xfrm>
              <a:off x="0" y="1"/>
              <a:ext cx="427237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265"/>
            <a:ext cx="3699242" cy="1432193"/>
          </a:xfrm>
        </p:spPr>
        <p:txBody>
          <a:bodyPr>
            <a:normAutofit/>
          </a:bodyPr>
          <a:lstStyle/>
          <a:p>
            <a:r>
              <a:rPr lang="en-AU" sz="54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lang="en-AU" sz="4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HE </a:t>
            </a:r>
            <a:r>
              <a:rPr lang="en-AU" sz="72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lang="en-AU" sz="66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EA</a:t>
            </a:r>
            <a:r>
              <a:rPr lang="en-AU" sz="6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Franklin Gothic Medium" panose="020B0603020102020204" pitchFamily="34" charset="0"/>
                <a:ea typeface="SimHei" panose="02010609060101010101" pitchFamily="49" charset="-122"/>
              </a:rPr>
              <a:t>M</a:t>
            </a:r>
            <a:endParaRPr lang="en-AU" sz="480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B852D-C7A9-4A0A-8630-7F75FF6F0A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778" l="2750" r="97625">
                        <a14:foregroundMark x1="6000" y1="38889" x2="9250" y2="57333"/>
                        <a14:foregroundMark x1="9250" y1="57333" x2="9625" y2="70000"/>
                        <a14:foregroundMark x1="7375" y1="38444" x2="4125" y2="45333"/>
                        <a14:foregroundMark x1="4125" y1="45333" x2="4500" y2="55778"/>
                        <a14:foregroundMark x1="4500" y1="55778" x2="7250" y2="63333"/>
                        <a14:foregroundMark x1="7250" y1="63333" x2="7500" y2="63556"/>
                        <a14:foregroundMark x1="8000" y1="44222" x2="12625" y2="47333"/>
                        <a14:foregroundMark x1="12625" y1="47333" x2="13000" y2="48000"/>
                        <a14:foregroundMark x1="3875" y1="41778" x2="2750" y2="50222"/>
                        <a14:foregroundMark x1="2750" y1="50222" x2="4125" y2="62222"/>
                        <a14:foregroundMark x1="9375" y1="80444" x2="9750" y2="93778"/>
                        <a14:foregroundMark x1="9750" y1="93778" x2="10875" y2="98444"/>
                        <a14:foregroundMark x1="24750" y1="40444" x2="28875" y2="66444"/>
                        <a14:foregroundMark x1="30875" y1="84444" x2="32750" y2="97556"/>
                        <a14:foregroundMark x1="49375" y1="83333" x2="50000" y2="93333"/>
                        <a14:foregroundMark x1="24500" y1="64889" x2="28000" y2="68000"/>
                        <a14:foregroundMark x1="46875" y1="40667" x2="48500" y2="49778"/>
                        <a14:foregroundMark x1="48500" y1="49778" x2="44375" y2="64000"/>
                        <a14:foregroundMark x1="45000" y1="50444" x2="50875" y2="52667"/>
                        <a14:foregroundMark x1="50875" y1="52667" x2="53500" y2="51333"/>
                        <a14:foregroundMark x1="43875" y1="60444" x2="48500" y2="63333"/>
                        <a14:foregroundMark x1="48500" y1="63333" x2="53000" y2="60222"/>
                        <a14:foregroundMark x1="53000" y1="60222" x2="53375" y2="58667"/>
                        <a14:foregroundMark x1="45000" y1="85111" x2="53875" y2="86889"/>
                        <a14:foregroundMark x1="45625" y1="79111" x2="45000" y2="91111"/>
                        <a14:foregroundMark x1="45000" y1="91111" x2="48375" y2="98444"/>
                        <a14:foregroundMark x1="48375" y1="98444" x2="49750" y2="99778"/>
                        <a14:foregroundMark x1="28750" y1="78889" x2="26750" y2="93111"/>
                        <a14:foregroundMark x1="26750" y1="93111" x2="27000" y2="99778"/>
                        <a14:foregroundMark x1="23250" y1="97111" x2="23125" y2="88000"/>
                        <a14:foregroundMark x1="23125" y1="88000" x2="24250" y2="79111"/>
                        <a14:foregroundMark x1="24250" y1="79111" x2="29625" y2="76889"/>
                        <a14:foregroundMark x1="29625" y1="76889" x2="33625" y2="82889"/>
                        <a14:foregroundMark x1="33625" y1="82889" x2="34500" y2="98444"/>
                        <a14:foregroundMark x1="6625" y1="97111" x2="6750" y2="87111"/>
                        <a14:foregroundMark x1="6750" y1="87111" x2="9500" y2="79111"/>
                        <a14:foregroundMark x1="9500" y1="79111" x2="14750" y2="82222"/>
                        <a14:foregroundMark x1="14750" y1="82222" x2="14750" y2="96667"/>
                        <a14:foregroundMark x1="44625" y1="62889" x2="48750" y2="67556"/>
                        <a14:foregroundMark x1="48750" y1="67556" x2="53500" y2="66889"/>
                        <a14:foregroundMark x1="53500" y1="66889" x2="55125" y2="58000"/>
                        <a14:foregroundMark x1="55125" y1="58000" x2="55750" y2="56667"/>
                        <a14:foregroundMark x1="66500" y1="72889" x2="65875" y2="93556"/>
                        <a14:foregroundMark x1="65875" y1="93556" x2="68125" y2="82889"/>
                        <a14:foregroundMark x1="68125" y1="82889" x2="72000" y2="77111"/>
                        <a14:foregroundMark x1="72000" y1="77111" x2="73250" y2="87778"/>
                        <a14:foregroundMark x1="87250" y1="42222" x2="84375" y2="51556"/>
                        <a14:foregroundMark x1="84375" y1="51556" x2="84750" y2="63333"/>
                        <a14:foregroundMark x1="84750" y1="63333" x2="87625" y2="71556"/>
                        <a14:foregroundMark x1="87625" y1="71556" x2="88500" y2="80889"/>
                        <a14:foregroundMark x1="88500" y1="80889" x2="84375" y2="70222"/>
                        <a14:foregroundMark x1="84375" y1="70222" x2="86750" y2="56667"/>
                        <a14:foregroundMark x1="86750" y1="56667" x2="89875" y2="49111"/>
                        <a14:foregroundMark x1="89875" y1="49111" x2="90500" y2="40667"/>
                        <a14:foregroundMark x1="90500" y1="40667" x2="85625" y2="40000"/>
                        <a14:foregroundMark x1="85625" y1="40000" x2="85000" y2="58667"/>
                        <a14:foregroundMark x1="85000" y1="58667" x2="90250" y2="59333"/>
                        <a14:foregroundMark x1="90250" y1="59333" x2="94625" y2="67778"/>
                        <a14:foregroundMark x1="94625" y1="67778" x2="91375" y2="85111"/>
                        <a14:foregroundMark x1="91375" y1="85111" x2="94875" y2="96222"/>
                        <a14:foregroundMark x1="94875" y1="96222" x2="90125" y2="95778"/>
                        <a14:foregroundMark x1="90125" y1="95778" x2="85500" y2="82000"/>
                        <a14:foregroundMark x1="85500" y1="82000" x2="86250" y2="68222"/>
                        <a14:foregroundMark x1="86250" y1="68222" x2="91875" y2="50222"/>
                        <a14:foregroundMark x1="91875" y1="50222" x2="91125" y2="46000"/>
                        <a14:foregroundMark x1="88000" y1="37333" x2="92875" y2="37778"/>
                        <a14:foregroundMark x1="92875" y1="37778" x2="95375" y2="46000"/>
                        <a14:foregroundMark x1="95375" y1="46000" x2="96375" y2="56222"/>
                        <a14:foregroundMark x1="96375" y1="56222" x2="94375" y2="75333"/>
                        <a14:foregroundMark x1="94375" y1="75333" x2="94750" y2="84667"/>
                        <a14:foregroundMark x1="94750" y1="84667" x2="97625" y2="9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135"/>
          <a:stretch/>
        </p:blipFill>
        <p:spPr>
          <a:xfrm>
            <a:off x="983585" y="2522864"/>
            <a:ext cx="10158730" cy="43351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A4087B0-5060-4ECE-A34C-23F76AD90F57}"/>
              </a:ext>
            </a:extLst>
          </p:cNvPr>
          <p:cNvSpPr txBox="1">
            <a:spLocks/>
          </p:cNvSpPr>
          <p:nvPr/>
        </p:nvSpPr>
        <p:spPr>
          <a:xfrm>
            <a:off x="7533337" y="3205908"/>
            <a:ext cx="1011421" cy="63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art</a:t>
            </a:r>
            <a:endParaRPr lang="en-AU" sz="360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A9286B-B4D9-430E-8CB0-F6504754C5DD}"/>
              </a:ext>
            </a:extLst>
          </p:cNvPr>
          <p:cNvSpPr txBox="1">
            <a:spLocks/>
          </p:cNvSpPr>
          <p:nvPr/>
        </p:nvSpPr>
        <p:spPr>
          <a:xfrm>
            <a:off x="1543868" y="3921087"/>
            <a:ext cx="1011421" cy="63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art</a:t>
            </a:r>
            <a:endParaRPr lang="en-AU" sz="360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26D55A7-936E-4E04-98DE-97DC4AA3D7E6}"/>
              </a:ext>
            </a:extLst>
          </p:cNvPr>
          <p:cNvSpPr txBox="1">
            <a:spLocks/>
          </p:cNvSpPr>
          <p:nvPr/>
        </p:nvSpPr>
        <p:spPr>
          <a:xfrm>
            <a:off x="3490493" y="3732881"/>
            <a:ext cx="1011421" cy="63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art</a:t>
            </a:r>
            <a:endParaRPr lang="en-AU" sz="360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59126F-8366-46B1-8EEC-966EFC825957}"/>
              </a:ext>
            </a:extLst>
          </p:cNvPr>
          <p:cNvSpPr txBox="1">
            <a:spLocks/>
          </p:cNvSpPr>
          <p:nvPr/>
        </p:nvSpPr>
        <p:spPr>
          <a:xfrm>
            <a:off x="9418101" y="3675043"/>
            <a:ext cx="1118948" cy="101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art + design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B8DC0F-14D6-477F-B944-0F71CEA542DB}"/>
              </a:ext>
            </a:extLst>
          </p:cNvPr>
          <p:cNvSpPr txBox="1">
            <a:spLocks/>
          </p:cNvSpPr>
          <p:nvPr/>
        </p:nvSpPr>
        <p:spPr>
          <a:xfrm>
            <a:off x="5255964" y="6136396"/>
            <a:ext cx="1585511" cy="774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beeps the </a:t>
            </a:r>
            <a:r>
              <a:rPr lang="en-AU" sz="1800" b="1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boops</a:t>
            </a:r>
            <a:endParaRPr lang="en-AU" sz="180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1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3" y="132202"/>
            <a:ext cx="11876183" cy="2049138"/>
          </a:xfrm>
        </p:spPr>
        <p:txBody>
          <a:bodyPr>
            <a:normAutofit/>
          </a:bodyPr>
          <a:lstStyle/>
          <a:p>
            <a:pPr algn="ctr"/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J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OU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RNEY </a:t>
            </a:r>
            <a:r>
              <a:rPr lang="en-AU" b="1" dirty="0">
                <a:latin typeface="SimHei" panose="02010609060101010101" pitchFamily="49" charset="-122"/>
                <a:ea typeface="SimHei" panose="02010609060101010101" pitchFamily="49" charset="-122"/>
              </a:rPr>
              <a:t>TO THE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 SP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R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T W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OR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LD</a:t>
            </a:r>
            <a:b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AU" sz="18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3600" spc="400" dirty="0">
                <a:latin typeface="SimHei" panose="02010609060101010101" pitchFamily="49" charset="-122"/>
                <a:ea typeface="SimHei" panose="02010609060101010101" pitchFamily="49" charset="-122"/>
              </a:rPr>
              <a:t>2.5D PUZZLE PLATFORMER</a:t>
            </a:r>
            <a:endParaRPr lang="en-AU" sz="4800" spc="400" dirty="0"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EB0689-FCBF-46C9-9556-4817599DBCA5}"/>
              </a:ext>
            </a:extLst>
          </p:cNvPr>
          <p:cNvSpPr txBox="1">
            <a:spLocks/>
          </p:cNvSpPr>
          <p:nvPr/>
        </p:nvSpPr>
        <p:spPr>
          <a:xfrm>
            <a:off x="165253" y="2404431"/>
            <a:ext cx="11876183" cy="204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PAND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RA</a:t>
            </a:r>
            <a:r>
              <a:rPr lang="en-AU" sz="60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’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S B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X</a:t>
            </a:r>
            <a:b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AU" sz="18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3600" spc="400" dirty="0">
                <a:latin typeface="SimHei" panose="02010609060101010101" pitchFamily="49" charset="-122"/>
                <a:ea typeface="SimHei" panose="02010609060101010101" pitchFamily="49" charset="-122"/>
              </a:rPr>
              <a:t>WALKING SIM</a:t>
            </a:r>
            <a:endParaRPr lang="en-AU" sz="4800" spc="400" dirty="0"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25DC48-D358-4194-B7F6-B13DADE007BD}"/>
              </a:ext>
            </a:extLst>
          </p:cNvPr>
          <p:cNvSpPr txBox="1">
            <a:spLocks/>
          </p:cNvSpPr>
          <p:nvPr/>
        </p:nvSpPr>
        <p:spPr>
          <a:xfrm>
            <a:off x="165253" y="4676661"/>
            <a:ext cx="11876183" cy="204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  <a:t>1940</a:t>
            </a:r>
            <a:r>
              <a:rPr lang="en-AU" sz="5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’</a:t>
            </a:r>
            <a: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UFO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 ATTACK WITH 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R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OB</a:t>
            </a:r>
            <a:r>
              <a:rPr lang="en-AU" sz="6600" b="1" dirty="0"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TS</a:t>
            </a:r>
            <a:b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AU" sz="18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3600" spc="400" dirty="0">
                <a:latin typeface="SimHei" panose="02010609060101010101" pitchFamily="49" charset="-122"/>
                <a:ea typeface="SimHei" panose="02010609060101010101" pitchFamily="49" charset="-122"/>
              </a:rPr>
              <a:t>TOWER DEFENSE </a:t>
            </a:r>
            <a:endParaRPr lang="en-AU" sz="4800" spc="400" dirty="0"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75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D9337-0A8D-4605-AE52-80588EA07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1"/>
          <a:stretch/>
        </p:blipFill>
        <p:spPr>
          <a:xfrm>
            <a:off x="-183768" y="-112541"/>
            <a:ext cx="12381528" cy="6970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12" y="3723701"/>
            <a:ext cx="11425507" cy="3492347"/>
          </a:xfrm>
        </p:spPr>
        <p:txBody>
          <a:bodyPr>
            <a:noAutofit/>
          </a:bodyPr>
          <a:lstStyle/>
          <a:p>
            <a:pPr algn="r"/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J</a:t>
            </a:r>
            <a:r>
              <a:rPr lang="en-AU" sz="60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OU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RNEY </a:t>
            </a:r>
            <a:b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28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TO THE</a:t>
            </a:r>
            <a:r>
              <a:rPr lang="en-AU" sz="40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SP</a:t>
            </a:r>
            <a:r>
              <a:rPr lang="en-AU" sz="60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</a:t>
            </a:r>
            <a:r>
              <a:rPr lang="en-AU" sz="60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 W</a:t>
            </a:r>
            <a:r>
              <a:rPr lang="en-AU" sz="60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OR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LD</a:t>
            </a:r>
            <a:br>
              <a:rPr lang="en-AU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AU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2800" spc="400" dirty="0">
                <a:solidFill>
                  <a:schemeClr val="accent6">
                    <a:lumMod val="40000"/>
                    <a:lumOff val="6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2.5D PUZZLE PLATFORMER</a:t>
            </a:r>
            <a:endParaRPr lang="en-AU" spc="400" dirty="0">
              <a:solidFill>
                <a:schemeClr val="accent6">
                  <a:lumMod val="40000"/>
                  <a:lumOff val="60000"/>
                </a:schemeClr>
              </a:solidFill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8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5CF591-9BAA-43C1-A005-013150D46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6"/>
          <a:stretch/>
        </p:blipFill>
        <p:spPr>
          <a:xfrm>
            <a:off x="4398442" y="3596881"/>
            <a:ext cx="4174696" cy="3002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0D762-D5D1-42CD-A6F7-40C81B5C9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7" b="97127" l="2022" r="99191">
                        <a14:foregroundMark x1="31132" y1="15081" x2="38005" y2="14363"/>
                        <a14:foregroundMark x1="38005" y1="14363" x2="45283" y2="14363"/>
                        <a14:foregroundMark x1="45283" y1="14363" x2="49326" y2="17415"/>
                        <a14:foregroundMark x1="39218" y1="13106" x2="46226" y2="13285"/>
                        <a14:foregroundMark x1="46226" y1="13285" x2="50000" y2="15619"/>
                        <a14:foregroundMark x1="40431" y1="12208" x2="46496" y2="13824"/>
                        <a14:foregroundMark x1="57143" y1="12926" x2="64151" y2="8977"/>
                        <a14:foregroundMark x1="64151" y1="8977" x2="71024" y2="10413"/>
                        <a14:foregroundMark x1="71024" y1="10413" x2="76146" y2="15081"/>
                        <a14:foregroundMark x1="47305" y1="12926" x2="53235" y2="17056"/>
                        <a14:foregroundMark x1="90194" y1="28435" x2="90970" y2="28187"/>
                        <a14:foregroundMark x1="84232" y1="30341" x2="85351" y2="29983"/>
                        <a14:foregroundMark x1="90970" y1="28187" x2="93935" y2="30700"/>
                        <a14:foregroundMark x1="13477" y1="58707" x2="6739" y2="62478"/>
                        <a14:foregroundMark x1="6739" y1="62478" x2="4582" y2="68223"/>
                        <a14:foregroundMark x1="2561" y1="74865" x2="2291" y2="77558"/>
                        <a14:foregroundMark x1="13208" y1="67325" x2="19272" y2="72890"/>
                        <a14:foregroundMark x1="19272" y1="72890" x2="26550" y2="75583"/>
                        <a14:foregroundMark x1="26550" y1="75583" x2="33693" y2="73070"/>
                        <a14:foregroundMark x1="37366" y1="77434" x2="38679" y2="78995"/>
                        <a14:foregroundMark x1="33693" y1="73070" x2="36662" y2="76599"/>
                        <a14:foregroundMark x1="41105" y1="79174" x2="20889" y2="91203"/>
                        <a14:foregroundMark x1="20889" y1="91203" x2="13477" y2="91203"/>
                        <a14:foregroundMark x1="13477" y1="91203" x2="3504" y2="86715"/>
                        <a14:foregroundMark x1="404" y1="86715" x2="6065" y2="92998"/>
                        <a14:foregroundMark x1="6065" y1="92998" x2="47035" y2="94973"/>
                        <a14:foregroundMark x1="47035" y1="94973" x2="64151" y2="91562"/>
                        <a14:foregroundMark x1="64151" y1="91562" x2="83558" y2="83483"/>
                        <a14:foregroundMark x1="83558" y1="83483" x2="78032" y2="74865"/>
                        <a14:foregroundMark x1="78032" y1="74865" x2="70485" y2="73788"/>
                        <a14:foregroundMark x1="70485" y1="73788" x2="61051" y2="76122"/>
                        <a14:foregroundMark x1="61051" y1="76122" x2="53908" y2="82585"/>
                        <a14:foregroundMark x1="6604" y1="96050" x2="54178" y2="96230"/>
                        <a14:foregroundMark x1="54178" y1="96230" x2="76819" y2="93537"/>
                        <a14:foregroundMark x1="81132" y1="77379" x2="81267" y2="88151"/>
                        <a14:foregroundMark x1="81267" y1="88151" x2="90970" y2="89408"/>
                        <a14:foregroundMark x1="90970" y1="89408" x2="91779" y2="79174"/>
                        <a14:foregroundMark x1="91779" y1="79174" x2="84097" y2="82585"/>
                        <a14:foregroundMark x1="84097" y1="82585" x2="86388" y2="85458"/>
                        <a14:foregroundMark x1="82749" y1="88869" x2="85849" y2="97307"/>
                        <a14:foregroundMark x1="85849" y1="97307" x2="90836" y2="93716"/>
                        <a14:foregroundMark x1="21698" y1="47038" x2="35580" y2="45242"/>
                        <a14:foregroundMark x1="35580" y1="45242" x2="35580" y2="45242"/>
                        <a14:foregroundMark x1="33154" y1="47038" x2="33019" y2="56732"/>
                        <a14:foregroundMark x1="33019" y1="56732" x2="36277" y2="65906"/>
                        <a14:foregroundMark x1="39396" y1="73820" x2="43261" y2="77199"/>
                        <a14:foregroundMark x1="46765" y1="72711" x2="43531" y2="53321"/>
                        <a14:foregroundMark x1="43531" y1="53321" x2="42992" y2="34111"/>
                        <a14:foregroundMark x1="42992" y1="34111" x2="41509" y2="24237"/>
                        <a14:foregroundMark x1="41509" y1="24237" x2="41779" y2="19569"/>
                        <a14:foregroundMark x1="51752" y1="29982" x2="50943" y2="62298"/>
                        <a14:foregroundMark x1="50943" y1="62298" x2="52695" y2="66427"/>
                        <a14:foregroundMark x1="36253" y1="64093" x2="39218" y2="72890"/>
                        <a14:foregroundMark x1="39218" y1="72890" x2="39218" y2="73070"/>
                        <a14:foregroundMark x1="76011" y1="53860" x2="81402" y2="44524"/>
                        <a14:foregroundMark x1="81402" y1="44524" x2="78302" y2="33034"/>
                        <a14:foregroundMark x1="78302" y1="33034" x2="73450" y2="32675"/>
                        <a14:foregroundMark x1="73450" y1="32675" x2="68598" y2="41652"/>
                        <a14:foregroundMark x1="68598" y1="41652" x2="68733" y2="52065"/>
                        <a14:foregroundMark x1="68733" y1="52065" x2="74124" y2="55476"/>
                        <a14:foregroundMark x1="74124" y1="55476" x2="80189" y2="50987"/>
                        <a14:foregroundMark x1="80189" y1="50987" x2="82615" y2="42190"/>
                        <a14:foregroundMark x1="82615" y1="42190" x2="80728" y2="35009"/>
                        <a14:foregroundMark x1="80728" y1="35009" x2="74798" y2="33752"/>
                        <a14:foregroundMark x1="74798" y1="33752" x2="71429" y2="40036"/>
                        <a14:foregroundMark x1="71429" y1="40036" x2="72372" y2="46858"/>
                        <a14:foregroundMark x1="72372" y1="46858" x2="79784" y2="44165"/>
                        <a14:foregroundMark x1="79784" y1="44165" x2="80323" y2="42908"/>
                        <a14:foregroundMark x1="66307" y1="39856" x2="65633" y2="31777"/>
                        <a14:foregroundMark x1="65633" y1="31777" x2="60377" y2="36266"/>
                        <a14:foregroundMark x1="60377" y1="36266" x2="59838" y2="43268"/>
                        <a14:foregroundMark x1="59838" y1="43268" x2="70485" y2="38779"/>
                        <a14:foregroundMark x1="70485" y1="38779" x2="74663" y2="27828"/>
                        <a14:foregroundMark x1="74663" y1="27828" x2="68194" y2="22442"/>
                        <a14:foregroundMark x1="68194" y1="22442" x2="62264" y2="25673"/>
                        <a14:foregroundMark x1="62264" y1="25673" x2="58221" y2="38241"/>
                        <a14:foregroundMark x1="58221" y1="38241" x2="59434" y2="49013"/>
                        <a14:foregroundMark x1="59434" y1="49013" x2="67385" y2="49910"/>
                        <a14:foregroundMark x1="67385" y1="49910" x2="68598" y2="45063"/>
                        <a14:foregroundMark x1="59569" y1="44165" x2="56873" y2="54039"/>
                        <a14:foregroundMark x1="56873" y1="54039" x2="57682" y2="60862"/>
                        <a14:foregroundMark x1="57682" y1="60862" x2="60916" y2="61221"/>
                        <a14:foregroundMark x1="74394" y1="50987" x2="74528" y2="50449"/>
                        <a14:foregroundMark x1="75067" y1="22262" x2="81806" y2="25314"/>
                        <a14:foregroundMark x1="81806" y1="25314" x2="85984" y2="29803"/>
                        <a14:foregroundMark x1="85984" y1="29803" x2="88814" y2="47935"/>
                        <a14:foregroundMark x1="88814" y1="47935" x2="88814" y2="49910"/>
                        <a14:foregroundMark x1="87601" y1="28007" x2="74124" y2="31957"/>
                        <a14:foregroundMark x1="78976" y1="51526" x2="79515" y2="44524"/>
                        <a14:foregroundMark x1="79515" y1="44524" x2="76819" y2="34829"/>
                        <a14:foregroundMark x1="76819" y1="34829" x2="70216" y2="36625"/>
                        <a14:foregroundMark x1="70216" y1="36625" x2="63342" y2="61939"/>
                        <a14:foregroundMark x1="63342" y1="61939" x2="66846" y2="90485"/>
                        <a14:foregroundMark x1="66846" y1="90485" x2="73315" y2="92819"/>
                        <a14:foregroundMark x1="73315" y1="92819" x2="87736" y2="66427"/>
                        <a14:foregroundMark x1="87736" y1="66427" x2="99191" y2="10233"/>
                        <a14:foregroundMark x1="99191" y1="10233" x2="93261" y2="9156"/>
                        <a14:foregroundMark x1="93261" y1="9156" x2="62129" y2="24776"/>
                        <a14:foregroundMark x1="62129" y1="24776" x2="60512" y2="59605"/>
                        <a14:foregroundMark x1="60512" y1="59605" x2="68194" y2="74865"/>
                        <a14:foregroundMark x1="68194" y1="74865" x2="76954" y2="74327"/>
                        <a14:foregroundMark x1="76954" y1="74327" x2="81132" y2="71993"/>
                        <a14:backgroundMark x1="25876" y1="31418" x2="31402" y2="31418"/>
                        <a14:backgroundMark x1="21833" y1="23339" x2="33019" y2="24955"/>
                        <a14:backgroundMark x1="65364" y1="27122" x2="65364" y2="27648"/>
                        <a14:backgroundMark x1="46765" y1="24057" x2="49191" y2="23698"/>
                        <a14:backgroundMark x1="46765" y1="39138" x2="49106" y2="44062"/>
                        <a14:backgroundMark x1="47305" y1="40575" x2="46361" y2="45242"/>
                        <a14:backgroundMark x1="38275" y1="54578" x2="37601" y2="60144"/>
                        <a14:backgroundMark x1="27763" y1="53860" x2="30593" y2="60682"/>
                        <a14:backgroundMark x1="12803" y1="83842" x2="19946" y2="81688"/>
                        <a14:backgroundMark x1="19946" y1="81688" x2="21429" y2="81867"/>
                        <a14:backgroundMark x1="24394" y1="81867" x2="31806" y2="79174"/>
                        <a14:backgroundMark x1="31806" y1="79174" x2="15768" y2="81508"/>
                        <a14:backgroundMark x1="15768" y1="81508" x2="9030" y2="79533"/>
                        <a14:backgroundMark x1="9030" y1="79533" x2="7951" y2="77379"/>
                        <a14:backgroundMark x1="20081" y1="66786" x2="30323" y2="67145"/>
                        <a14:backgroundMark x1="33288" y1="66427" x2="34398" y2="68399"/>
                        <a14:backgroundMark x1="45687" y1="48294" x2="45553" y2="57810"/>
                        <a14:backgroundMark x1="45553" y1="57810" x2="48518" y2="66786"/>
                        <a14:backgroundMark x1="48518" y1="66786" x2="48518" y2="67684"/>
                        <a14:backgroundMark x1="56492" y1="43472" x2="56512" y2="46427"/>
                        <a14:backgroundMark x1="63940" y1="43779" x2="65085" y2="46543"/>
                        <a14:backgroundMark x1="92453" y1="34291" x2="91105" y2="43268"/>
                        <a14:backgroundMark x1="89333" y1="47794" x2="87871" y2="51526"/>
                        <a14:backgroundMark x1="91105" y1="43268" x2="90620" y2="44507"/>
                        <a14:backgroundMark x1="81204" y1="47234" x2="80684" y2="46899"/>
                        <a14:backgroundMark x1="87871" y1="51526" x2="81237" y2="47255"/>
                        <a14:backgroundMark x1="77935" y1="27985" x2="77788" y2="26524"/>
                        <a14:backgroundMark x1="79352" y1="42038" x2="78845" y2="37010"/>
                        <a14:backgroundMark x1="79754" y1="46025" x2="79638" y2="44877"/>
                        <a14:backgroundMark x1="74242" y1="51525" x2="73594" y2="51893"/>
                        <a14:backgroundMark x1="77719" y1="49550" x2="74252" y2="51519"/>
                        <a14:backgroundMark x1="36253" y1="55476" x2="40970" y2="66427"/>
                        <a14:backgroundMark x1="45957" y1="35548" x2="45553" y2="37702"/>
                        <a14:backgroundMark x1="33693" y1="66427" x2="35691" y2="69878"/>
                        <a14:backgroundMark x1="37820" y1="73677" x2="38544" y2="74686"/>
                        <a14:backgroundMark x1="35580" y1="70557" x2="36221" y2="71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20"/>
          <a:stretch/>
        </p:blipFill>
        <p:spPr>
          <a:xfrm rot="16200000">
            <a:off x="7693700" y="2363442"/>
            <a:ext cx="4683427" cy="447094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9AA25-7590-4E75-961B-6C98ECDD29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3523" r="8736"/>
          <a:stretch/>
        </p:blipFill>
        <p:spPr>
          <a:xfrm>
            <a:off x="111087" y="3091711"/>
            <a:ext cx="4133595" cy="3286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84C95-05A7-40FF-A947-AA2E15AD6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631" y1="63978" x2="11973" y2="62903"/>
                        <a14:backgroundMark x1="13797" y1="78226" x2="27936" y2="77151"/>
                        <a14:backgroundMark x1="27936" y1="77151" x2="27936" y2="77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7" y="4140161"/>
            <a:ext cx="3771411" cy="2100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1331E-E399-43A8-AD59-0220187E1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8" y="-2363"/>
            <a:ext cx="8703212" cy="2293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87" y="396608"/>
            <a:ext cx="11456624" cy="1894902"/>
          </a:xfrm>
        </p:spPr>
        <p:txBody>
          <a:bodyPr>
            <a:normAutofit fontScale="90000"/>
          </a:bodyPr>
          <a:lstStyle/>
          <a:p>
            <a:r>
              <a:rPr lang="en-AU" sz="6700" b="1" dirty="0">
                <a:latin typeface="SimHei" panose="02010609060101010101" pitchFamily="49" charset="-122"/>
                <a:ea typeface="SimHei" panose="02010609060101010101" pitchFamily="49" charset="-122"/>
              </a:rPr>
              <a:t>CR</a:t>
            </a:r>
            <a:r>
              <a:rPr lang="en-AU" sz="7300" b="1" dirty="0"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700" b="1" dirty="0">
                <a:latin typeface="SimHei" panose="02010609060101010101" pitchFamily="49" charset="-122"/>
                <a:ea typeface="SimHei" panose="02010609060101010101" pitchFamily="49" charset="-122"/>
              </a:rPr>
              <a:t>SSING   </a:t>
            </a:r>
            <a:r>
              <a:rPr lang="en-AU" sz="67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OV</a:t>
            </a:r>
            <a:r>
              <a:rPr lang="en-AU" sz="73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</a:t>
            </a:r>
            <a:r>
              <a:rPr lang="en-AU" sz="67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</a:t>
            </a:r>
            <a:r>
              <a:rPr lang="en-AU" sz="54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lang="en-AU" sz="31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AU" sz="5400" b="1" dirty="0">
                <a:solidFill>
                  <a:srgbClr val="FFFF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CLIMBING OUT, </a:t>
            </a:r>
            <a: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  <a:t>CLIMACTIC   </a:t>
            </a:r>
            <a:r>
              <a:rPr lang="en-AU" sz="49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BUILD UP</a:t>
            </a:r>
            <a:r>
              <a:rPr lang="en-AU" sz="54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 RESOLUTIO</a:t>
            </a:r>
            <a:r>
              <a:rPr lang="en-AU" sz="4900" b="1" dirty="0">
                <a:solidFill>
                  <a:srgbClr val="BFE3F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</a:t>
            </a:r>
            <a:endParaRPr lang="en-AU" sz="4800" b="1" dirty="0">
              <a:solidFill>
                <a:srgbClr val="BFE3F1"/>
              </a:solidFill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steamcdn-a.akamaihd.net/steam/apps/822190/ss_b001ad23958262d8d499468d1ef6671aafe6d06f.600x338.jpg?t=1537897460">
            <a:extLst>
              <a:ext uri="{FF2B5EF4-FFF2-40B4-BE49-F238E27FC236}">
                <a16:creationId xmlns:a16="http://schemas.microsoft.com/office/drawing/2014/main" id="{BC453824-CD65-48A6-A9AB-45AC6B67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34" y="2188144"/>
            <a:ext cx="4188833" cy="23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85BA9-B8F3-453D-84ED-70CC1892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AU"/>
          </a:p>
        </p:txBody>
      </p:sp>
      <p:pic>
        <p:nvPicPr>
          <p:cNvPr id="1026" name="Picture 2" descr="Image result for ori and the blind forest">
            <a:extLst>
              <a:ext uri="{FF2B5EF4-FFF2-40B4-BE49-F238E27FC236}">
                <a16:creationId xmlns:a16="http://schemas.microsoft.com/office/drawing/2014/main" id="{D8ABB0E1-0603-46BE-93E5-F64BAAE04B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0" y="-35842"/>
            <a:ext cx="4106844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ayman legends">
            <a:extLst>
              <a:ext uri="{FF2B5EF4-FFF2-40B4-BE49-F238E27FC236}">
                <a16:creationId xmlns:a16="http://schemas.microsoft.com/office/drawing/2014/main" id="{DA823AF6-B27E-4290-99D7-E9D34737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12" y="-19355"/>
            <a:ext cx="3981318" cy="22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ild of light">
            <a:extLst>
              <a:ext uri="{FF2B5EF4-FFF2-40B4-BE49-F238E27FC236}">
                <a16:creationId xmlns:a16="http://schemas.microsoft.com/office/drawing/2014/main" id="{3206E44A-5AF1-46B9-96E4-6BF5E733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45" y="0"/>
            <a:ext cx="4147564" cy="23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eamcdn-a.akamaihd.net/steam/apps/896750/ss_523823d37484ae52aa1704011393c8d4f31bc467.600x338.jpg?t=1531133263">
            <a:extLst>
              <a:ext uri="{FF2B5EF4-FFF2-40B4-BE49-F238E27FC236}">
                <a16:creationId xmlns:a16="http://schemas.microsoft.com/office/drawing/2014/main" id="{9DC44105-EE6C-4DD6-9EEE-89833C83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74942"/>
            <a:ext cx="4109407" cy="23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teamcdn-a.akamaihd.net/steam/apps/700160/ss_bb480c58acd34867b06880a1f171d564d4c10ce9.600x338.jpg?t=1532963350">
            <a:extLst>
              <a:ext uri="{FF2B5EF4-FFF2-40B4-BE49-F238E27FC236}">
                <a16:creationId xmlns:a16="http://schemas.microsoft.com/office/drawing/2014/main" id="{8E6BC0AB-03EA-4769-88CB-98A820050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0275"/>
            <a:ext cx="4109407" cy="23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teamcdn-a.akamaihd.net/steam/apps/864550/ss_8296220473ad7352af3f92d6ac2cfd88b8158a4a.600x338.jpg?t=1536550723">
            <a:extLst>
              <a:ext uri="{FF2B5EF4-FFF2-40B4-BE49-F238E27FC236}">
                <a16:creationId xmlns:a16="http://schemas.microsoft.com/office/drawing/2014/main" id="{4D12B136-0D46-407B-A38F-930D21F7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744" y="4513366"/>
            <a:ext cx="4177823" cy="234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3F7311-8074-48DD-AF85-3F51769A18A6}"/>
              </a:ext>
            </a:extLst>
          </p:cNvPr>
          <p:cNvSpPr txBox="1">
            <a:spLocks/>
          </p:cNvSpPr>
          <p:nvPr/>
        </p:nvSpPr>
        <p:spPr>
          <a:xfrm>
            <a:off x="8630593" y="4943460"/>
            <a:ext cx="4218542" cy="1432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SimHei" panose="02010609060101010101" pitchFamily="49" charset="-122"/>
                <a:ea typeface="SimHei" panose="02010609060101010101" pitchFamily="49" charset="-122"/>
              </a:rPr>
              <a:t>HOW IT </a:t>
            </a:r>
          </a:p>
          <a:p>
            <a:r>
              <a:rPr lang="en-AU" sz="4800" b="1" dirty="0">
                <a:latin typeface="SimHei" panose="02010609060101010101" pitchFamily="49" charset="-122"/>
                <a:ea typeface="SimHei" panose="02010609060101010101" pitchFamily="49" charset="-122"/>
              </a:rPr>
              <a:t>LOOKS</a:t>
            </a:r>
          </a:p>
        </p:txBody>
      </p:sp>
      <p:pic>
        <p:nvPicPr>
          <p:cNvPr id="1036" name="Picture 12" descr="https://steamcdn-a.akamaihd.net/steam/apps/711760/ss_f4b559d2b2d9716f3b8bb011eb42b1829ad8a5f8.600x338.jpg?t=1522748718">
            <a:extLst>
              <a:ext uri="{FF2B5EF4-FFF2-40B4-BE49-F238E27FC236}">
                <a16:creationId xmlns:a16="http://schemas.microsoft.com/office/drawing/2014/main" id="{7E1895EC-1ACF-4D04-B155-CE32927FF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6"/>
          <a:stretch/>
        </p:blipFill>
        <p:spPr bwMode="auto">
          <a:xfrm flipH="1">
            <a:off x="8072345" y="2356723"/>
            <a:ext cx="4151315" cy="21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31E225-BACB-4ABE-A531-D08CD829AF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512" y1="11049" x2="49756" y2="13858"/>
                        <a14:foregroundMark x1="36829" y1="32959" x2="36829" y2="33146"/>
                        <a14:foregroundMark x1="43171" y1="32397" x2="43171" y2="32397"/>
                        <a14:foregroundMark x1="45854" y1="32584" x2="45854" y2="32584"/>
                        <a14:foregroundMark x1="47805" y1="31835" x2="47805" y2="31835"/>
                        <a14:foregroundMark x1="51463" y1="31273" x2="51463" y2="31273"/>
                        <a14:foregroundMark x1="54878" y1="29213" x2="54878" y2="29213"/>
                        <a14:foregroundMark x1="53659" y1="30337" x2="53659" y2="30337"/>
                        <a14:foregroundMark x1="44634" y1="33895" x2="44634" y2="33895"/>
                        <a14:foregroundMark x1="48537" y1="61049" x2="43415" y2="66105"/>
                        <a14:backgroundMark x1="46341" y1="70037" x2="46585" y2="71348"/>
                        <a14:backgroundMark x1="69024" y1="60300" x2="72683" y2="68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35862" r="25714" b="9243"/>
          <a:stretch/>
        </p:blipFill>
        <p:spPr>
          <a:xfrm>
            <a:off x="9939902" y="4171386"/>
            <a:ext cx="2438400" cy="2792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D6EF77-153E-48C7-BC69-7010B9B114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512" y1="11049" x2="49756" y2="13858"/>
                        <a14:foregroundMark x1="36829" y1="32959" x2="36829" y2="33146"/>
                        <a14:foregroundMark x1="43171" y1="32397" x2="43171" y2="32397"/>
                        <a14:foregroundMark x1="45854" y1="32584" x2="45854" y2="32584"/>
                        <a14:foregroundMark x1="47805" y1="31835" x2="47805" y2="31835"/>
                        <a14:foregroundMark x1="51463" y1="31273" x2="51463" y2="31273"/>
                        <a14:foregroundMark x1="54878" y1="29213" x2="54878" y2="29213"/>
                        <a14:foregroundMark x1="53659" y1="30337" x2="53659" y2="30337"/>
                        <a14:foregroundMark x1="44634" y1="33895" x2="44634" y2="33895"/>
                        <a14:foregroundMark x1="48537" y1="61049" x2="43415" y2="66105"/>
                        <a14:backgroundMark x1="46341" y1="70037" x2="46585" y2="71348"/>
                        <a14:backgroundMark x1="69024" y1="60300" x2="72683" y2="68727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8" t="5510" r="36967" b="64435"/>
          <a:stretch/>
        </p:blipFill>
        <p:spPr>
          <a:xfrm>
            <a:off x="10253288" y="2642671"/>
            <a:ext cx="1675907" cy="1528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4C8FC-4F90-436A-B3B5-20A09FE7CA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1" b="90438" l="9716" r="89836">
                        <a14:foregroundMark x1="71749" y1="38048" x2="72945" y2="38048"/>
                        <a14:foregroundMark x1="64723" y1="28685" x2="69208" y2="35458"/>
                        <a14:foregroundMark x1="51868" y1="46215" x2="47235" y2="72112"/>
                        <a14:foregroundMark x1="60565" y1="48939" x2="55755" y2="51992"/>
                        <a14:foregroundMark x1="66297" y1="45302" x2="66123" y2="45412"/>
                        <a14:foregroundMark x1="74589" y1="40040" x2="70222" y2="42811"/>
                        <a14:foregroundMark x1="76383" y1="40637" x2="74738" y2="34661"/>
                        <a14:foregroundMark x1="76233" y1="36653" x2="73811" y2="33245"/>
                        <a14:foregroundMark x1="79821" y1="35259" x2="79884" y2="35123"/>
                        <a14:foregroundMark x1="77429" y1="37849" x2="76994" y2="41446"/>
                        <a14:foregroundMark x1="80269" y1="39442" x2="79755" y2="41153"/>
                        <a14:foregroundMark x1="46338" y1="16135" x2="51025" y2="14387"/>
                        <a14:foregroundMark x1="56650" y1="14089" x2="59690" y2="14883"/>
                        <a14:foregroundMark x1="62707" y1="17035" x2="67243" y2="23079"/>
                        <a14:foregroundMark x1="50224" y1="77888" x2="50972" y2="88446"/>
                        <a14:foregroundMark x1="50972" y1="88446" x2="37967" y2="86454"/>
                        <a14:foregroundMark x1="49626" y1="81673" x2="59641" y2="88247"/>
                        <a14:foregroundMark x1="59641" y1="88247" x2="62481" y2="88845"/>
                        <a14:foregroundMark x1="60538" y1="81275" x2="61136" y2="86255"/>
                        <a14:foregroundMark x1="64723" y1="79681" x2="64873" y2="85458"/>
                        <a14:foregroundMark x1="41704" y1="73307" x2="42451" y2="75697"/>
                        <a14:foregroundMark x1="59043" y1="79084" x2="57997" y2="87849"/>
                        <a14:foregroundMark x1="68012" y1="82869" x2="66966" y2="86853"/>
                        <a14:foregroundMark x1="67115" y1="86056" x2="66667" y2="90239"/>
                        <a14:foregroundMark x1="33194" y1="86302" x2="34828" y2="89641"/>
                        <a14:foregroundMark x1="32586" y1="85060" x2="32849" y2="85596"/>
                        <a14:foregroundMark x1="31218" y1="88371" x2="33333" y2="90438"/>
                        <a14:foregroundMark x1="33030" y1="86473" x2="33184" y2="88048"/>
                        <a14:foregroundMark x1="32735" y1="83466" x2="32935" y2="85506"/>
                        <a14:backgroundMark x1="18984" y1="46614" x2="24365" y2="53785"/>
                        <a14:backgroundMark x1="24365" y1="53785" x2="24963" y2="53785"/>
                        <a14:backgroundMark x1="68610" y1="60159" x2="69208" y2="68327"/>
                        <a14:backgroundMark x1="69058" y1="22112" x2="70703" y2="27291"/>
                        <a14:backgroundMark x1="69955" y1="27291" x2="71151" y2="28685"/>
                        <a14:backgroundMark x1="71151" y1="28884" x2="71151" y2="29482"/>
                        <a14:backgroundMark x1="72197" y1="30080" x2="73842" y2="30876"/>
                        <a14:backgroundMark x1="71300" y1="29283" x2="81614" y2="32470"/>
                        <a14:backgroundMark x1="81913" y1="35857" x2="81465" y2="43625"/>
                        <a14:backgroundMark x1="81016" y1="43426" x2="75635" y2="45020"/>
                        <a14:backgroundMark x1="78625" y1="45020" x2="73244" y2="47211"/>
                        <a14:backgroundMark x1="59492" y1="54183" x2="76383" y2="44223"/>
                        <a14:backgroundMark x1="75037" y1="44422" x2="67265" y2="47012"/>
                        <a14:backgroundMark x1="67265" y1="47012" x2="62033" y2="50996"/>
                        <a14:backgroundMark x1="51570" y1="13147" x2="55904" y2="12351"/>
                        <a14:backgroundMark x1="54260" y1="13147" x2="57100" y2="13147"/>
                        <a14:backgroundMark x1="60389" y1="13944" x2="63229" y2="16335"/>
                        <a14:backgroundMark x1="31839" y1="86653" x2="32287" y2="8725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0" y="2055813"/>
            <a:ext cx="3845150" cy="28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E9243-9C6D-4A75-B783-ACE296E6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/>
          <a:stretch/>
        </p:blipFill>
        <p:spPr>
          <a:xfrm>
            <a:off x="7877059" y="476841"/>
            <a:ext cx="4458159" cy="63481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9CFA2-800C-4646-BDCB-BB681B7E5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" y="2721166"/>
            <a:ext cx="6205251" cy="413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BDB50-7736-4BD8-B20F-33DBEFF2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7" b="91093" l="9819" r="91085">
                        <a14:foregroundMark x1="13695" y1="35020" x2="12532" y2="24291"/>
                        <a14:foregroundMark x1="12532" y1="24291" x2="19121" y2="17611"/>
                        <a14:foregroundMark x1="19121" y1="17611" x2="50775" y2="9717"/>
                        <a14:foregroundMark x1="50775" y1="9717" x2="64470" y2="14170"/>
                        <a14:foregroundMark x1="64470" y1="14170" x2="72481" y2="13968"/>
                        <a14:foregroundMark x1="72481" y1="13968" x2="79328" y2="15992"/>
                        <a14:foregroundMark x1="79328" y1="15992" x2="85401" y2="22267"/>
                        <a14:foregroundMark x1="85401" y1="22267" x2="87597" y2="32794"/>
                        <a14:foregroundMark x1="87597" y1="32794" x2="89535" y2="23077"/>
                        <a14:foregroundMark x1="89535" y1="23077" x2="91214" y2="19838"/>
                        <a14:foregroundMark x1="20413" y1="27733" x2="24677" y2="69838"/>
                        <a14:foregroundMark x1="24677" y1="69838" x2="29328" y2="77126"/>
                        <a14:foregroundMark x1="29328" y1="77126" x2="38243" y2="81984"/>
                        <a14:foregroundMark x1="38243" y1="81984" x2="56202" y2="82996"/>
                        <a14:foregroundMark x1="56202" y1="82996" x2="67054" y2="78543"/>
                        <a14:foregroundMark x1="67054" y1="78543" x2="68992" y2="62551"/>
                        <a14:foregroundMark x1="68992" y1="62551" x2="57235" y2="27126"/>
                        <a14:foregroundMark x1="57235" y1="27126" x2="44961" y2="26518"/>
                        <a14:foregroundMark x1="44961" y1="26518" x2="38372" y2="40486"/>
                        <a14:foregroundMark x1="38372" y1="40486" x2="38760" y2="52024"/>
                        <a14:foregroundMark x1="38760" y1="52024" x2="52455" y2="55061"/>
                        <a14:foregroundMark x1="52455" y1="55061" x2="57752" y2="45749"/>
                        <a14:foregroundMark x1="57752" y1="45749" x2="52196" y2="29150"/>
                        <a14:foregroundMark x1="52196" y1="29150" x2="40568" y2="21660"/>
                        <a14:foregroundMark x1="40568" y1="21660" x2="39535" y2="43522"/>
                        <a14:foregroundMark x1="39535" y1="43522" x2="57752" y2="55870"/>
                        <a14:foregroundMark x1="57752" y1="55870" x2="68992" y2="54858"/>
                        <a14:foregroundMark x1="68992" y1="54858" x2="63566" y2="43522"/>
                        <a14:foregroundMark x1="63566" y1="43522" x2="62145" y2="47571"/>
                        <a14:foregroundMark x1="12532" y1="30364" x2="9302" y2="84615"/>
                        <a14:foregroundMark x1="9302" y1="84615" x2="17442" y2="90688"/>
                        <a14:foregroundMark x1="17442" y1="90688" x2="23643" y2="87045"/>
                        <a14:foregroundMark x1="23643" y1="87045" x2="16408" y2="91093"/>
                        <a14:foregroundMark x1="16408" y1="91093" x2="38114" y2="87449"/>
                        <a14:foregroundMark x1="38114" y1="87449" x2="83075" y2="91093"/>
                        <a14:foregroundMark x1="83075" y1="91093" x2="90310" y2="89879"/>
                        <a14:foregroundMark x1="90310" y1="89879" x2="89018" y2="78138"/>
                        <a14:foregroundMark x1="89018" y1="78138" x2="77003" y2="36437"/>
                        <a14:foregroundMark x1="77003" y1="36437" x2="75969" y2="21255"/>
                        <a14:foregroundMark x1="75969" y1="21255" x2="60207" y2="13968"/>
                        <a14:foregroundMark x1="60207" y1="13968" x2="13049" y2="14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5138"/>
            <a:ext cx="3205708" cy="2046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930" y="698847"/>
            <a:ext cx="6353979" cy="2853369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60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PAND</a:t>
            </a:r>
            <a:r>
              <a:rPr lang="en-AU" sz="66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0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RA</a:t>
            </a:r>
            <a:r>
              <a:rPr lang="en-AU" sz="6000" b="1" dirty="0">
                <a:ln/>
                <a:solidFill>
                  <a:schemeClr val="accent4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’</a:t>
            </a:r>
            <a:r>
              <a:rPr lang="en-AU" sz="60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 B</a:t>
            </a:r>
            <a:r>
              <a:rPr lang="en-AU" sz="66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60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X</a:t>
            </a:r>
            <a:br>
              <a:rPr lang="en-AU" sz="54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AU" sz="18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3600" b="1" dirty="0">
                <a:ln/>
                <a:solidFill>
                  <a:schemeClr val="accent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WALKING SIM</a:t>
            </a:r>
            <a:endParaRPr lang="en-AU" sz="4800" b="1" dirty="0">
              <a:ln/>
              <a:solidFill>
                <a:schemeClr val="accent4"/>
              </a:solidFill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41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82170D-B6B6-4DDC-9988-86FDC1EE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022"/>
            <a:ext cx="5157002" cy="290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DB9B20-0B15-4059-89F7-AC48391AE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88958" l="8906" r="94688">
                        <a14:foregroundMark x1="24063" y1="30208" x2="23828" y2="22500"/>
                        <a14:foregroundMark x1="23828" y1="22500" x2="19609" y2="10938"/>
                        <a14:foregroundMark x1="19609" y1="10938" x2="14766" y2="8021"/>
                        <a14:foregroundMark x1="14766" y1="8021" x2="18516" y2="12812"/>
                        <a14:foregroundMark x1="18516" y1="12812" x2="30859" y2="11771"/>
                        <a14:foregroundMark x1="30859" y1="11771" x2="75859" y2="14688"/>
                        <a14:foregroundMark x1="75859" y1="14688" x2="83438" y2="17708"/>
                        <a14:foregroundMark x1="83438" y1="17708" x2="87344" y2="23333"/>
                        <a14:foregroundMark x1="87344" y1="23333" x2="90547" y2="31563"/>
                        <a14:foregroundMark x1="90547" y1="31563" x2="91953" y2="48542"/>
                        <a14:foregroundMark x1="91953" y1="48542" x2="84766" y2="83229"/>
                        <a14:foregroundMark x1="84766" y1="83229" x2="38672" y2="87604"/>
                        <a14:foregroundMark x1="38672" y1="87604" x2="34453" y2="90625"/>
                        <a14:foregroundMark x1="34453" y1="90625" x2="18906" y2="84896"/>
                        <a14:foregroundMark x1="20572" y1="80542" x2="20859" y2="79792"/>
                        <a14:foregroundMark x1="18906" y1="84896" x2="20445" y2="80874"/>
                        <a14:foregroundMark x1="20859" y1="79792" x2="23594" y2="77292"/>
                        <a14:foregroundMark x1="18672" y1="7083" x2="36484" y2="7187"/>
                        <a14:foregroundMark x1="36484" y1="7187" x2="48516" y2="6875"/>
                        <a14:foregroundMark x1="48516" y1="6875" x2="53672" y2="6875"/>
                        <a14:foregroundMark x1="53672" y1="6875" x2="80938" y2="5000"/>
                        <a14:foregroundMark x1="11719" y1="7708" x2="12578" y2="13854"/>
                        <a14:foregroundMark x1="12578" y1="13854" x2="24922" y2="14688"/>
                        <a14:foregroundMark x1="10781" y1="6771" x2="9844" y2="12708"/>
                        <a14:foregroundMark x1="9844" y1="12708" x2="10781" y2="16042"/>
                        <a14:foregroundMark x1="76016" y1="6042" x2="87109" y2="8229"/>
                        <a14:foregroundMark x1="87109" y1="8229" x2="89219" y2="15937"/>
                        <a14:foregroundMark x1="89219" y1="15937" x2="88203" y2="30625"/>
                        <a14:foregroundMark x1="88203" y1="30625" x2="73828" y2="23646"/>
                        <a14:foregroundMark x1="73828" y1="23646" x2="71328" y2="29583"/>
                        <a14:foregroundMark x1="71328" y1="29583" x2="81406" y2="47708"/>
                        <a14:foregroundMark x1="81406" y1="47708" x2="86328" y2="48125"/>
                        <a14:foregroundMark x1="86328" y1="48125" x2="87891" y2="62708"/>
                        <a14:foregroundMark x1="87891" y1="62708" x2="86250" y2="72604"/>
                        <a14:foregroundMark x1="86250" y1="72604" x2="82500" y2="84271"/>
                        <a14:foregroundMark x1="82500" y1="84271" x2="86484" y2="88438"/>
                        <a14:foregroundMark x1="86484" y1="88438" x2="88281" y2="85313"/>
                        <a14:foregroundMark x1="88125" y1="12604" x2="93516" y2="42813"/>
                        <a14:foregroundMark x1="93516" y1="42813" x2="90078" y2="78438"/>
                        <a14:foregroundMark x1="90078" y1="78438" x2="90781" y2="81458"/>
                        <a14:foregroundMark x1="91250" y1="5208" x2="98047" y2="55625"/>
                        <a14:foregroundMark x1="98047" y1="55625" x2="94688" y2="77813"/>
                        <a14:foregroundMark x1="94688" y1="77813" x2="93750" y2="80729"/>
                        <a14:foregroundMark x1="20000" y1="81875" x2="11797" y2="83542"/>
                        <a14:foregroundMark x1="10547" y1="82396" x2="21719" y2="81354"/>
                        <a14:foregroundMark x1="21719" y1="81354" x2="23516" y2="76146"/>
                        <a14:foregroundMark x1="23516" y1="76146" x2="21172" y2="71354"/>
                        <a14:foregroundMark x1="21172" y1="71354" x2="21250" y2="65104"/>
                        <a14:foregroundMark x1="21250" y1="65104" x2="21172" y2="65000"/>
                        <a14:foregroundMark x1="21172" y1="66250" x2="20859" y2="72292"/>
                        <a14:foregroundMark x1="20859" y1="72292" x2="21484" y2="75833"/>
                        <a14:foregroundMark x1="8906" y1="82292" x2="9141" y2="88958"/>
                        <a14:backgroundMark x1="9063" y1="18229" x2="13750" y2="18542"/>
                        <a14:backgroundMark x1="13750" y1="18542" x2="17422" y2="22292"/>
                        <a14:backgroundMark x1="17422" y1="22292" x2="18984" y2="27917"/>
                        <a14:backgroundMark x1="18984" y1="27917" x2="20685" y2="66205"/>
                        <a14:backgroundMark x1="20579" y1="76112" x2="20000" y2="79375"/>
                        <a14:backgroundMark x1="20000" y1="79375" x2="7031" y2="80104"/>
                      </a14:backgroundRemoval>
                    </a14:imgEffect>
                    <a14:imgEffect>
                      <a14:sharpenSoften amount="43000"/>
                    </a14:imgEffect>
                    <a14:imgEffect>
                      <a14:saturation sat="152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17" t="3898" r="4975" b="14256"/>
          <a:stretch/>
        </p:blipFill>
        <p:spPr>
          <a:xfrm>
            <a:off x="3756752" y="-1"/>
            <a:ext cx="8881917" cy="6876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4A06-509F-4B43-B69D-0EF9A7F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6" y="-1"/>
            <a:ext cx="10780923" cy="3789803"/>
          </a:xfrm>
        </p:spPr>
        <p:txBody>
          <a:bodyPr>
            <a:normAutofit/>
          </a:bodyPr>
          <a:lstStyle/>
          <a:p>
            <a: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  <a:t>F</a:t>
            </a:r>
            <a:r>
              <a:rPr lang="en-AU" sz="6000" b="1" dirty="0">
                <a:latin typeface="SimHei" panose="02010609060101010101" pitchFamily="49" charset="-122"/>
                <a:ea typeface="SimHei" panose="02010609060101010101" pitchFamily="49" charset="-122"/>
              </a:rPr>
              <a:t>O</a:t>
            </a:r>
            <a:r>
              <a:rPr lang="en-AU" sz="5400" b="1" dirty="0">
                <a:latin typeface="SimHei" panose="02010609060101010101" pitchFamily="49" charset="-122"/>
                <a:ea typeface="SimHei" panose="02010609060101010101" pitchFamily="49" charset="-122"/>
              </a:rPr>
              <a:t>RCING</a:t>
            </a:r>
            <a:r>
              <a:rPr lang="en-AU" sz="4800" b="1" dirty="0">
                <a:latin typeface="SimHei" panose="02010609060101010101" pitchFamily="49" charset="-122"/>
                <a:ea typeface="SimHei" panose="02010609060101010101" pitchFamily="49" charset="-122"/>
              </a:rPr>
              <a:t> THE PLAYER TO </a:t>
            </a:r>
            <a:br>
              <a:rPr lang="en-AU" sz="4800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66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UNLEASH </a:t>
            </a:r>
            <a:br>
              <a:rPr lang="en-AU" sz="66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AU" sz="98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</a:t>
            </a:r>
            <a:r>
              <a:rPr lang="en-AU" sz="116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</a:t>
            </a:r>
            <a:r>
              <a:rPr lang="en-AU" sz="98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L</a:t>
            </a:r>
            <a:r>
              <a:rPr lang="en-AU" sz="105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L</a:t>
            </a:r>
            <a:endParaRPr lang="en-AU" sz="10500" b="1" dirty="0">
              <a:solidFill>
                <a:srgbClr val="C00000"/>
              </a:solidFill>
              <a:latin typeface="Franklin Gothic Medium" panose="020B0603020102020204" pitchFamily="34" charset="0"/>
              <a:ea typeface="SimHei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D39E0-8DEA-4E1C-91C9-3673280A5B9F}"/>
              </a:ext>
            </a:extLst>
          </p:cNvPr>
          <p:cNvSpPr txBox="1"/>
          <p:nvPr/>
        </p:nvSpPr>
        <p:spPr>
          <a:xfrm>
            <a:off x="6096001" y="4279478"/>
            <a:ext cx="34290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AU" b="1" dirty="0">
                <a:latin typeface="SimHei" panose="02010609060101010101" pitchFamily="49" charset="-122"/>
                <a:ea typeface="SimHei" panose="02010609060101010101" pitchFamily="49" charset="-122"/>
              </a:rPr>
              <a:t> OPEN BOX            LEAVE</a:t>
            </a:r>
          </a:p>
          <a:p>
            <a:endParaRPr lang="en-AU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5C3ED-892E-40DD-971E-43BDB71D5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7" b="91093" l="9819" r="91085">
                        <a14:foregroundMark x1="13695" y1="35020" x2="12532" y2="24291"/>
                        <a14:foregroundMark x1="12532" y1="24291" x2="19121" y2="17611"/>
                        <a14:foregroundMark x1="19121" y1="17611" x2="50775" y2="9717"/>
                        <a14:foregroundMark x1="50775" y1="9717" x2="64470" y2="14170"/>
                        <a14:foregroundMark x1="64470" y1="14170" x2="72481" y2="13968"/>
                        <a14:foregroundMark x1="72481" y1="13968" x2="79328" y2="15992"/>
                        <a14:foregroundMark x1="79328" y1="15992" x2="85401" y2="22267"/>
                        <a14:foregroundMark x1="85401" y1="22267" x2="87597" y2="32794"/>
                        <a14:foregroundMark x1="87597" y1="32794" x2="89535" y2="23077"/>
                        <a14:foregroundMark x1="89535" y1="23077" x2="91214" y2="19838"/>
                        <a14:foregroundMark x1="20413" y1="27733" x2="24677" y2="69838"/>
                        <a14:foregroundMark x1="24677" y1="69838" x2="29328" y2="77126"/>
                        <a14:foregroundMark x1="29328" y1="77126" x2="38243" y2="81984"/>
                        <a14:foregroundMark x1="38243" y1="81984" x2="56202" y2="82996"/>
                        <a14:foregroundMark x1="56202" y1="82996" x2="67054" y2="78543"/>
                        <a14:foregroundMark x1="67054" y1="78543" x2="68992" y2="62551"/>
                        <a14:foregroundMark x1="68992" y1="62551" x2="57235" y2="27126"/>
                        <a14:foregroundMark x1="57235" y1="27126" x2="44961" y2="26518"/>
                        <a14:foregroundMark x1="44961" y1="26518" x2="38372" y2="40486"/>
                        <a14:foregroundMark x1="38372" y1="40486" x2="38760" y2="52024"/>
                        <a14:foregroundMark x1="38760" y1="52024" x2="52455" y2="55061"/>
                        <a14:foregroundMark x1="52455" y1="55061" x2="57752" y2="45749"/>
                        <a14:foregroundMark x1="57752" y1="45749" x2="52196" y2="29150"/>
                        <a14:foregroundMark x1="52196" y1="29150" x2="40568" y2="21660"/>
                        <a14:foregroundMark x1="40568" y1="21660" x2="39535" y2="43522"/>
                        <a14:foregroundMark x1="39535" y1="43522" x2="57752" y2="55870"/>
                        <a14:foregroundMark x1="57752" y1="55870" x2="68992" y2="54858"/>
                        <a14:foregroundMark x1="68992" y1="54858" x2="63566" y2="43522"/>
                        <a14:foregroundMark x1="63566" y1="43522" x2="62145" y2="47571"/>
                        <a14:foregroundMark x1="12532" y1="30364" x2="9302" y2="84615"/>
                        <a14:foregroundMark x1="9302" y1="84615" x2="17442" y2="90688"/>
                        <a14:foregroundMark x1="17442" y1="90688" x2="23643" y2="87045"/>
                        <a14:foregroundMark x1="23643" y1="87045" x2="16408" y2="91093"/>
                        <a14:foregroundMark x1="16408" y1="91093" x2="38114" y2="87449"/>
                        <a14:foregroundMark x1="38114" y1="87449" x2="83075" y2="91093"/>
                        <a14:foregroundMark x1="83075" y1="91093" x2="90310" y2="89879"/>
                        <a14:foregroundMark x1="90310" y1="89879" x2="89018" y2="78138"/>
                        <a14:foregroundMark x1="89018" y1="78138" x2="77003" y2="36437"/>
                        <a14:foregroundMark x1="77003" y1="36437" x2="75969" y2="21255"/>
                        <a14:foregroundMark x1="75969" y1="21255" x2="60207" y2="13968"/>
                        <a14:foregroundMark x1="60207" y1="13968" x2="13049" y2="14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8" y="3115461"/>
            <a:ext cx="2113117" cy="13486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25103-2EFA-4681-9C3C-07D0B3D06899}"/>
              </a:ext>
            </a:extLst>
          </p:cNvPr>
          <p:cNvSpPr/>
          <p:nvPr/>
        </p:nvSpPr>
        <p:spPr>
          <a:xfrm>
            <a:off x="6224530" y="4627084"/>
            <a:ext cx="1079653" cy="242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E4F28B-4FCC-40AA-86E2-935306267DEC}"/>
              </a:ext>
            </a:extLst>
          </p:cNvPr>
          <p:cNvSpPr/>
          <p:nvPr/>
        </p:nvSpPr>
        <p:spPr>
          <a:xfrm>
            <a:off x="8471971" y="4627083"/>
            <a:ext cx="881349" cy="242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4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 idx="4294967295"/>
          </p:nvPr>
        </p:nvSpPr>
        <p:spPr>
          <a:xfrm>
            <a:off x="184833" y="5326733"/>
            <a:ext cx="6690000" cy="10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733" b="1" i="1" u="sng"/>
              <a:t>Pandora's Box</a:t>
            </a:r>
            <a:endParaRPr sz="5733" b="1" i="1" u="sng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4294967295"/>
          </p:nvPr>
        </p:nvSpPr>
        <p:spPr>
          <a:xfrm>
            <a:off x="9253500" y="6134233"/>
            <a:ext cx="2836000" cy="5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GB" sz="2000"/>
              <a:t>Anthony Catanzariti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80</Words>
  <Application>Microsoft Office PowerPoint</Application>
  <PresentationFormat>Widescreen</PresentationFormat>
  <Paragraphs>27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SimHei</vt:lpstr>
      <vt:lpstr>Arial</vt:lpstr>
      <vt:lpstr>Arial Black</vt:lpstr>
      <vt:lpstr>Bodoni MT</vt:lpstr>
      <vt:lpstr>Book Antiqua</vt:lpstr>
      <vt:lpstr>Calibri</vt:lpstr>
      <vt:lpstr>Calibri Light</vt:lpstr>
      <vt:lpstr>Franklin Gothic Medium</vt:lpstr>
      <vt:lpstr>Lato</vt:lpstr>
      <vt:lpstr>LilyUPC</vt:lpstr>
      <vt:lpstr>Montserrat</vt:lpstr>
      <vt:lpstr>Office Theme</vt:lpstr>
      <vt:lpstr>Simple Light</vt:lpstr>
      <vt:lpstr>Focus</vt:lpstr>
      <vt:lpstr>1_Office Theme</vt:lpstr>
      <vt:lpstr>THE INDOOR CLOUDS</vt:lpstr>
      <vt:lpstr>THE TEAM</vt:lpstr>
      <vt:lpstr>JOURNEY TO THE SPIRIT WORLD  2.5D PUZZLE PLATFORMER</vt:lpstr>
      <vt:lpstr>JOURNEY  TO THE SPIRIT WORLD  2.5D PUZZLE PLATFORMER</vt:lpstr>
      <vt:lpstr>CROSSING   OVER, CLIMBING OUT, CLIMACTIC   BUILD UP, RESOLUTION</vt:lpstr>
      <vt:lpstr>PowerPoint Presentation</vt:lpstr>
      <vt:lpstr>PANDORA’S BOX  WALKING SIM</vt:lpstr>
      <vt:lpstr>FORCING THE PLAYER TO  UNLEASH  HELL</vt:lpstr>
      <vt:lpstr>Pandora's Box</vt:lpstr>
      <vt:lpstr>PowerPoint Presentation</vt:lpstr>
      <vt:lpstr>Concepts</vt:lpstr>
      <vt:lpstr>Reference Images</vt:lpstr>
      <vt:lpstr>1940’S UFO ATTACK WITH ROBOTS  TOWER DEFENSE </vt:lpstr>
      <vt:lpstr>“Lucky we have that Air Raid stuff.”   -  WINSTON CHURCHILL, PROBABLY</vt:lpstr>
      <vt:lpstr>HOW IT LOOKS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INDOOR CLOUDS</dc:title>
  <dc:creator>Holly Hawkins</dc:creator>
  <cp:lastModifiedBy>user</cp:lastModifiedBy>
  <cp:revision>7</cp:revision>
  <dcterms:created xsi:type="dcterms:W3CDTF">2018-09-28T03:18:47Z</dcterms:created>
  <dcterms:modified xsi:type="dcterms:W3CDTF">2018-10-18T06:10:18Z</dcterms:modified>
</cp:coreProperties>
</file>